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9288" cy="43200638"/>
  <p:notesSz cx="6858000" cy="9144000"/>
  <p:defaultTextStyle>
    <a:defPPr>
      <a:defRPr lang="pt-BR"/>
    </a:defPPr>
    <a:lvl1pPr marL="0" algn="l" defTabSz="4526280" rtl="0" eaLnBrk="1" latinLnBrk="0" hangingPunct="1">
      <a:defRPr sz="8900" kern="1200">
        <a:solidFill>
          <a:schemeClr val="tx1"/>
        </a:solidFill>
        <a:latin typeface="+mn-lt"/>
        <a:ea typeface="+mn-ea"/>
        <a:cs typeface="+mn-cs"/>
      </a:defRPr>
    </a:lvl1pPr>
    <a:lvl2pPr marL="2263140" algn="l" defTabSz="4526280" rtl="0" eaLnBrk="1" latinLnBrk="0" hangingPunct="1">
      <a:defRPr sz="8900" kern="1200">
        <a:solidFill>
          <a:schemeClr val="tx1"/>
        </a:solidFill>
        <a:latin typeface="+mn-lt"/>
        <a:ea typeface="+mn-ea"/>
        <a:cs typeface="+mn-cs"/>
      </a:defRPr>
    </a:lvl2pPr>
    <a:lvl3pPr marL="4526280" algn="l" defTabSz="4526280" rtl="0" eaLnBrk="1" latinLnBrk="0" hangingPunct="1">
      <a:defRPr sz="8900" kern="1200">
        <a:solidFill>
          <a:schemeClr val="tx1"/>
        </a:solidFill>
        <a:latin typeface="+mn-lt"/>
        <a:ea typeface="+mn-ea"/>
        <a:cs typeface="+mn-cs"/>
      </a:defRPr>
    </a:lvl3pPr>
    <a:lvl4pPr marL="6789420" algn="l" defTabSz="4526280" rtl="0" eaLnBrk="1" latinLnBrk="0" hangingPunct="1">
      <a:defRPr sz="8900" kern="1200">
        <a:solidFill>
          <a:schemeClr val="tx1"/>
        </a:solidFill>
        <a:latin typeface="+mn-lt"/>
        <a:ea typeface="+mn-ea"/>
        <a:cs typeface="+mn-cs"/>
      </a:defRPr>
    </a:lvl4pPr>
    <a:lvl5pPr marL="9052560" algn="l" defTabSz="4526280" rtl="0" eaLnBrk="1" latinLnBrk="0" hangingPunct="1">
      <a:defRPr sz="8900" kern="1200">
        <a:solidFill>
          <a:schemeClr val="tx1"/>
        </a:solidFill>
        <a:latin typeface="+mn-lt"/>
        <a:ea typeface="+mn-ea"/>
        <a:cs typeface="+mn-cs"/>
      </a:defRPr>
    </a:lvl5pPr>
    <a:lvl6pPr marL="11315700" algn="l" defTabSz="4526280" rtl="0" eaLnBrk="1" latinLnBrk="0" hangingPunct="1">
      <a:defRPr sz="8900" kern="1200">
        <a:solidFill>
          <a:schemeClr val="tx1"/>
        </a:solidFill>
        <a:latin typeface="+mn-lt"/>
        <a:ea typeface="+mn-ea"/>
        <a:cs typeface="+mn-cs"/>
      </a:defRPr>
    </a:lvl6pPr>
    <a:lvl7pPr marL="13578840" algn="l" defTabSz="4526280" rtl="0" eaLnBrk="1" latinLnBrk="0" hangingPunct="1">
      <a:defRPr sz="8900" kern="1200">
        <a:solidFill>
          <a:schemeClr val="tx1"/>
        </a:solidFill>
        <a:latin typeface="+mn-lt"/>
        <a:ea typeface="+mn-ea"/>
        <a:cs typeface="+mn-cs"/>
      </a:defRPr>
    </a:lvl7pPr>
    <a:lvl8pPr marL="15841980" algn="l" defTabSz="4526280" rtl="0" eaLnBrk="1" latinLnBrk="0" hangingPunct="1">
      <a:defRPr sz="8900" kern="1200">
        <a:solidFill>
          <a:schemeClr val="tx1"/>
        </a:solidFill>
        <a:latin typeface="+mn-lt"/>
        <a:ea typeface="+mn-ea"/>
        <a:cs typeface="+mn-cs"/>
      </a:defRPr>
    </a:lvl8pPr>
    <a:lvl9pPr marL="18105120" algn="l" defTabSz="4526280" rtl="0" eaLnBrk="1" latinLnBrk="0" hangingPunct="1">
      <a:defRPr sz="8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1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87E063-F51D-FE45-999A-C1E10AC06CD2}" v="509" dt="2018-07-18T21:31:56.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8"/>
    <p:restoredTop sz="94654"/>
  </p:normalViewPr>
  <p:slideViewPr>
    <p:cSldViewPr>
      <p:cViewPr varScale="1">
        <p:scale>
          <a:sx n="15" d="100"/>
          <a:sy n="15" d="100"/>
        </p:scale>
        <p:origin x="3560" y="424"/>
      </p:cViewPr>
      <p:guideLst>
        <p:guide orient="horz" pos="13607"/>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77CC1-C2BA-314B-8D26-0BD117BD0610}" type="datetimeFigureOut">
              <a:rPr lang="en-GB" smtClean="0"/>
              <a:t>31/08/2023</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0F315-0A80-4E42-BA69-5836C4D24325}" type="slidenum">
              <a:rPr lang="en-GB" smtClean="0"/>
              <a:t>‹#›</a:t>
            </a:fld>
            <a:endParaRPr lang="en-GB"/>
          </a:p>
        </p:txBody>
      </p:sp>
    </p:spTree>
    <p:extLst>
      <p:ext uri="{BB962C8B-B14F-4D97-AF65-F5344CB8AC3E}">
        <p14:creationId xmlns:p14="http://schemas.microsoft.com/office/powerpoint/2010/main" val="150276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29947" y="13420202"/>
            <a:ext cx="27539395" cy="9260137"/>
          </a:xfrm>
        </p:spPr>
        <p:txBody>
          <a:bodyPr/>
          <a:lstStyle/>
          <a:p>
            <a:r>
              <a:rPr lang="pt-BR"/>
              <a:t>Clique para editar o título mestre</a:t>
            </a:r>
          </a:p>
        </p:txBody>
      </p:sp>
      <p:sp>
        <p:nvSpPr>
          <p:cNvPr id="3" name="Subtítulo 2"/>
          <p:cNvSpPr>
            <a:spLocks noGrp="1"/>
          </p:cNvSpPr>
          <p:nvPr>
            <p:ph type="subTitle" idx="1"/>
          </p:nvPr>
        </p:nvSpPr>
        <p:spPr>
          <a:xfrm>
            <a:off x="4859893" y="24480361"/>
            <a:ext cx="22679502" cy="11040164"/>
          </a:xfrm>
        </p:spPr>
        <p:txBody>
          <a:bodyPr/>
          <a:lstStyle>
            <a:lvl1pPr marL="0" indent="0" algn="ctr">
              <a:buNone/>
              <a:defRPr>
                <a:solidFill>
                  <a:schemeClr val="tx1">
                    <a:tint val="75000"/>
                  </a:schemeClr>
                </a:solidFill>
              </a:defRPr>
            </a:lvl1pPr>
            <a:lvl2pPr marL="2057686" indent="0" algn="ctr">
              <a:buNone/>
              <a:defRPr>
                <a:solidFill>
                  <a:schemeClr val="tx1">
                    <a:tint val="75000"/>
                  </a:schemeClr>
                </a:solidFill>
              </a:defRPr>
            </a:lvl2pPr>
            <a:lvl3pPr marL="4115372" indent="0" algn="ctr">
              <a:buNone/>
              <a:defRPr>
                <a:solidFill>
                  <a:schemeClr val="tx1">
                    <a:tint val="75000"/>
                  </a:schemeClr>
                </a:solidFill>
              </a:defRPr>
            </a:lvl3pPr>
            <a:lvl4pPr marL="6173058" indent="0" algn="ctr">
              <a:buNone/>
              <a:defRPr>
                <a:solidFill>
                  <a:schemeClr val="tx1">
                    <a:tint val="75000"/>
                  </a:schemeClr>
                </a:solidFill>
              </a:defRPr>
            </a:lvl4pPr>
            <a:lvl5pPr marL="8230744" indent="0" algn="ctr">
              <a:buNone/>
              <a:defRPr>
                <a:solidFill>
                  <a:schemeClr val="tx1">
                    <a:tint val="75000"/>
                  </a:schemeClr>
                </a:solidFill>
              </a:defRPr>
            </a:lvl5pPr>
            <a:lvl6pPr marL="10288430" indent="0" algn="ctr">
              <a:buNone/>
              <a:defRPr>
                <a:solidFill>
                  <a:schemeClr val="tx1">
                    <a:tint val="75000"/>
                  </a:schemeClr>
                </a:solidFill>
              </a:defRPr>
            </a:lvl6pPr>
            <a:lvl7pPr marL="12346116" indent="0" algn="ctr">
              <a:buNone/>
              <a:defRPr>
                <a:solidFill>
                  <a:schemeClr val="tx1">
                    <a:tint val="75000"/>
                  </a:schemeClr>
                </a:solidFill>
              </a:defRPr>
            </a:lvl7pPr>
            <a:lvl8pPr marL="14403802" indent="0" algn="ctr">
              <a:buNone/>
              <a:defRPr>
                <a:solidFill>
                  <a:schemeClr val="tx1">
                    <a:tint val="75000"/>
                  </a:schemeClr>
                </a:solidFill>
              </a:defRPr>
            </a:lvl8pPr>
            <a:lvl9pPr marL="16461488"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23056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225016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866197" y="11350174"/>
            <a:ext cx="27269401" cy="241903572"/>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057994" y="11350174"/>
            <a:ext cx="81268214" cy="24190357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48727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2145858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321" y="27760415"/>
            <a:ext cx="27539395" cy="8580127"/>
          </a:xfrm>
        </p:spPr>
        <p:txBody>
          <a:bodyPr anchor="t"/>
          <a:lstStyle>
            <a:lvl1pPr algn="l">
              <a:defRPr sz="18003" b="1" cap="all"/>
            </a:lvl1pPr>
          </a:lstStyle>
          <a:p>
            <a:r>
              <a:rPr lang="pt-BR"/>
              <a:t>Clique para editar o título mestre</a:t>
            </a:r>
          </a:p>
        </p:txBody>
      </p:sp>
      <p:sp>
        <p:nvSpPr>
          <p:cNvPr id="3" name="Espaço Reservado para Texto 2"/>
          <p:cNvSpPr>
            <a:spLocks noGrp="1"/>
          </p:cNvSpPr>
          <p:nvPr>
            <p:ph type="body" idx="1"/>
          </p:nvPr>
        </p:nvSpPr>
        <p:spPr>
          <a:xfrm>
            <a:off x="2559321" y="18310278"/>
            <a:ext cx="27539395" cy="9450136"/>
          </a:xfrm>
        </p:spPr>
        <p:txBody>
          <a:bodyPr anchor="b"/>
          <a:lstStyle>
            <a:lvl1pPr marL="0" indent="0">
              <a:buNone/>
              <a:defRPr sz="9001">
                <a:solidFill>
                  <a:schemeClr val="tx1">
                    <a:tint val="75000"/>
                  </a:schemeClr>
                </a:solidFill>
              </a:defRPr>
            </a:lvl1pPr>
            <a:lvl2pPr marL="2057686" indent="0">
              <a:buNone/>
              <a:defRPr sz="8092">
                <a:solidFill>
                  <a:schemeClr val="tx1">
                    <a:tint val="75000"/>
                  </a:schemeClr>
                </a:solidFill>
              </a:defRPr>
            </a:lvl2pPr>
            <a:lvl3pPr marL="4115372" indent="0">
              <a:buNone/>
              <a:defRPr sz="7183">
                <a:solidFill>
                  <a:schemeClr val="tx1">
                    <a:tint val="75000"/>
                  </a:schemeClr>
                </a:solidFill>
              </a:defRPr>
            </a:lvl3pPr>
            <a:lvl4pPr marL="6173058" indent="0">
              <a:buNone/>
              <a:defRPr sz="6274">
                <a:solidFill>
                  <a:schemeClr val="tx1">
                    <a:tint val="75000"/>
                  </a:schemeClr>
                </a:solidFill>
              </a:defRPr>
            </a:lvl4pPr>
            <a:lvl5pPr marL="8230744" indent="0">
              <a:buNone/>
              <a:defRPr sz="6274">
                <a:solidFill>
                  <a:schemeClr val="tx1">
                    <a:tint val="75000"/>
                  </a:schemeClr>
                </a:solidFill>
              </a:defRPr>
            </a:lvl5pPr>
            <a:lvl6pPr marL="10288430" indent="0">
              <a:buNone/>
              <a:defRPr sz="6274">
                <a:solidFill>
                  <a:schemeClr val="tx1">
                    <a:tint val="75000"/>
                  </a:schemeClr>
                </a:solidFill>
              </a:defRPr>
            </a:lvl6pPr>
            <a:lvl7pPr marL="12346116" indent="0">
              <a:buNone/>
              <a:defRPr sz="6274">
                <a:solidFill>
                  <a:schemeClr val="tx1">
                    <a:tint val="75000"/>
                  </a:schemeClr>
                </a:solidFill>
              </a:defRPr>
            </a:lvl7pPr>
            <a:lvl8pPr marL="14403802" indent="0">
              <a:buNone/>
              <a:defRPr sz="6274">
                <a:solidFill>
                  <a:schemeClr val="tx1">
                    <a:tint val="75000"/>
                  </a:schemeClr>
                </a:solidFill>
              </a:defRPr>
            </a:lvl8pPr>
            <a:lvl9pPr marL="16461488" indent="0">
              <a:buNone/>
              <a:defRPr sz="6274">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377194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057994" y="66150985"/>
            <a:ext cx="54268808" cy="187102763"/>
          </a:xfrm>
        </p:spPr>
        <p:txBody>
          <a:bodyPr/>
          <a:lstStyle>
            <a:lvl1pPr>
              <a:defRPr sz="12638"/>
            </a:lvl1pPr>
            <a:lvl2pPr>
              <a:defRPr sz="10820"/>
            </a:lvl2pPr>
            <a:lvl3pPr>
              <a:defRPr sz="9001"/>
            </a:lvl3pPr>
            <a:lvl4pPr>
              <a:defRPr sz="8092"/>
            </a:lvl4pPr>
            <a:lvl5pPr>
              <a:defRPr sz="8092"/>
            </a:lvl5pPr>
            <a:lvl6pPr>
              <a:defRPr sz="8092"/>
            </a:lvl6pPr>
            <a:lvl7pPr>
              <a:defRPr sz="8092"/>
            </a:lvl7pPr>
            <a:lvl8pPr>
              <a:defRPr sz="8092"/>
            </a:lvl8pPr>
            <a:lvl9pPr>
              <a:defRPr sz="8092"/>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0866789" y="66150985"/>
            <a:ext cx="54268808" cy="187102763"/>
          </a:xfrm>
        </p:spPr>
        <p:txBody>
          <a:bodyPr/>
          <a:lstStyle>
            <a:lvl1pPr>
              <a:defRPr sz="12638"/>
            </a:lvl1pPr>
            <a:lvl2pPr>
              <a:defRPr sz="10820"/>
            </a:lvl2pPr>
            <a:lvl3pPr>
              <a:defRPr sz="9001"/>
            </a:lvl3pPr>
            <a:lvl4pPr>
              <a:defRPr sz="8092"/>
            </a:lvl4pPr>
            <a:lvl5pPr>
              <a:defRPr sz="8092"/>
            </a:lvl5pPr>
            <a:lvl6pPr>
              <a:defRPr sz="8092"/>
            </a:lvl6pPr>
            <a:lvl7pPr>
              <a:defRPr sz="8092"/>
            </a:lvl7pPr>
            <a:lvl8pPr>
              <a:defRPr sz="8092"/>
            </a:lvl8pPr>
            <a:lvl9pPr>
              <a:defRPr sz="8092"/>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C7CBFE4-E52D-4E31-921F-9EB0C2E4B191}" type="datetimeFigureOut">
              <a:rPr lang="pt-BR" smtClean="0"/>
              <a:t>31/08/2023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425929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19964" y="1730029"/>
            <a:ext cx="29159360" cy="7200107"/>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19965" y="9670146"/>
            <a:ext cx="14315312" cy="4030056"/>
          </a:xfrm>
        </p:spPr>
        <p:txBody>
          <a:bodyPr anchor="b"/>
          <a:lstStyle>
            <a:lvl1pPr marL="0" indent="0">
              <a:buNone/>
              <a:defRPr sz="10820" b="1"/>
            </a:lvl1pPr>
            <a:lvl2pPr marL="2057686" indent="0">
              <a:buNone/>
              <a:defRPr sz="9001" b="1"/>
            </a:lvl2pPr>
            <a:lvl3pPr marL="4115372" indent="0">
              <a:buNone/>
              <a:defRPr sz="8092" b="1"/>
            </a:lvl3pPr>
            <a:lvl4pPr marL="6173058" indent="0">
              <a:buNone/>
              <a:defRPr sz="7183" b="1"/>
            </a:lvl4pPr>
            <a:lvl5pPr marL="8230744" indent="0">
              <a:buNone/>
              <a:defRPr sz="7183" b="1"/>
            </a:lvl5pPr>
            <a:lvl6pPr marL="10288430" indent="0">
              <a:buNone/>
              <a:defRPr sz="7183" b="1"/>
            </a:lvl6pPr>
            <a:lvl7pPr marL="12346116" indent="0">
              <a:buNone/>
              <a:defRPr sz="7183" b="1"/>
            </a:lvl7pPr>
            <a:lvl8pPr marL="14403802" indent="0">
              <a:buNone/>
              <a:defRPr sz="7183" b="1"/>
            </a:lvl8pPr>
            <a:lvl9pPr marL="16461488" indent="0">
              <a:buNone/>
              <a:defRPr sz="7183" b="1"/>
            </a:lvl9pPr>
          </a:lstStyle>
          <a:p>
            <a:pPr lvl="0"/>
            <a:r>
              <a:rPr lang="pt-BR"/>
              <a:t>Clique para editar o texto mestre</a:t>
            </a:r>
          </a:p>
        </p:txBody>
      </p:sp>
      <p:sp>
        <p:nvSpPr>
          <p:cNvPr id="4" name="Espaço Reservado para Conteúdo 3"/>
          <p:cNvSpPr>
            <a:spLocks noGrp="1"/>
          </p:cNvSpPr>
          <p:nvPr>
            <p:ph sz="half" idx="2"/>
          </p:nvPr>
        </p:nvSpPr>
        <p:spPr>
          <a:xfrm>
            <a:off x="1619965" y="13700202"/>
            <a:ext cx="14315312" cy="24890371"/>
          </a:xfrm>
        </p:spPr>
        <p:txBody>
          <a:bodyPr/>
          <a:lstStyle>
            <a:lvl1pPr>
              <a:defRPr sz="10820"/>
            </a:lvl1pPr>
            <a:lvl2pPr>
              <a:defRPr sz="9001"/>
            </a:lvl2pPr>
            <a:lvl3pPr>
              <a:defRPr sz="8092"/>
            </a:lvl3pPr>
            <a:lvl4pPr>
              <a:defRPr sz="7183"/>
            </a:lvl4pPr>
            <a:lvl5pPr>
              <a:defRPr sz="7183"/>
            </a:lvl5pPr>
            <a:lvl6pPr>
              <a:defRPr sz="7183"/>
            </a:lvl6pPr>
            <a:lvl7pPr>
              <a:defRPr sz="7183"/>
            </a:lvl7pPr>
            <a:lvl8pPr>
              <a:defRPr sz="7183"/>
            </a:lvl8pPr>
            <a:lvl9pPr>
              <a:defRPr sz="7183"/>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58390" y="9670146"/>
            <a:ext cx="14320936" cy="4030056"/>
          </a:xfrm>
        </p:spPr>
        <p:txBody>
          <a:bodyPr anchor="b"/>
          <a:lstStyle>
            <a:lvl1pPr marL="0" indent="0">
              <a:buNone/>
              <a:defRPr sz="10820" b="1"/>
            </a:lvl1pPr>
            <a:lvl2pPr marL="2057686" indent="0">
              <a:buNone/>
              <a:defRPr sz="9001" b="1"/>
            </a:lvl2pPr>
            <a:lvl3pPr marL="4115372" indent="0">
              <a:buNone/>
              <a:defRPr sz="8092" b="1"/>
            </a:lvl3pPr>
            <a:lvl4pPr marL="6173058" indent="0">
              <a:buNone/>
              <a:defRPr sz="7183" b="1"/>
            </a:lvl4pPr>
            <a:lvl5pPr marL="8230744" indent="0">
              <a:buNone/>
              <a:defRPr sz="7183" b="1"/>
            </a:lvl5pPr>
            <a:lvl6pPr marL="10288430" indent="0">
              <a:buNone/>
              <a:defRPr sz="7183" b="1"/>
            </a:lvl6pPr>
            <a:lvl7pPr marL="12346116" indent="0">
              <a:buNone/>
              <a:defRPr sz="7183" b="1"/>
            </a:lvl7pPr>
            <a:lvl8pPr marL="14403802" indent="0">
              <a:buNone/>
              <a:defRPr sz="7183" b="1"/>
            </a:lvl8pPr>
            <a:lvl9pPr marL="16461488" indent="0">
              <a:buNone/>
              <a:defRPr sz="7183" b="1"/>
            </a:lvl9pPr>
          </a:lstStyle>
          <a:p>
            <a:pPr lvl="0"/>
            <a:r>
              <a:rPr lang="pt-BR"/>
              <a:t>Clique para editar o texto mestre</a:t>
            </a:r>
          </a:p>
        </p:txBody>
      </p:sp>
      <p:sp>
        <p:nvSpPr>
          <p:cNvPr id="6" name="Espaço Reservado para Conteúdo 5"/>
          <p:cNvSpPr>
            <a:spLocks noGrp="1"/>
          </p:cNvSpPr>
          <p:nvPr>
            <p:ph sz="quarter" idx="4"/>
          </p:nvPr>
        </p:nvSpPr>
        <p:spPr>
          <a:xfrm>
            <a:off x="16458390" y="13700202"/>
            <a:ext cx="14320936" cy="24890371"/>
          </a:xfrm>
        </p:spPr>
        <p:txBody>
          <a:bodyPr/>
          <a:lstStyle>
            <a:lvl1pPr>
              <a:defRPr sz="10820"/>
            </a:lvl1pPr>
            <a:lvl2pPr>
              <a:defRPr sz="9001"/>
            </a:lvl2pPr>
            <a:lvl3pPr>
              <a:defRPr sz="8092"/>
            </a:lvl3pPr>
            <a:lvl4pPr>
              <a:defRPr sz="7183"/>
            </a:lvl4pPr>
            <a:lvl5pPr>
              <a:defRPr sz="7183"/>
            </a:lvl5pPr>
            <a:lvl6pPr>
              <a:defRPr sz="7183"/>
            </a:lvl6pPr>
            <a:lvl7pPr>
              <a:defRPr sz="7183"/>
            </a:lvl7pPr>
            <a:lvl8pPr>
              <a:defRPr sz="7183"/>
            </a:lvl8pPr>
            <a:lvl9pPr>
              <a:defRPr sz="7183"/>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C7CBFE4-E52D-4E31-921F-9EB0C2E4B191}" type="datetimeFigureOut">
              <a:rPr lang="pt-BR" smtClean="0"/>
              <a:t>31/08/2023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180228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C7CBFE4-E52D-4E31-921F-9EB0C2E4B191}" type="datetimeFigureOut">
              <a:rPr lang="pt-BR" smtClean="0"/>
              <a:t>31/08/2023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399676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C7CBFE4-E52D-4E31-921F-9EB0C2E4B191}" type="datetimeFigureOut">
              <a:rPr lang="pt-BR" smtClean="0"/>
              <a:t>31/08/2023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177399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19968" y="1720027"/>
            <a:ext cx="10659143" cy="7320108"/>
          </a:xfrm>
        </p:spPr>
        <p:txBody>
          <a:bodyPr anchor="b"/>
          <a:lstStyle>
            <a:lvl1pPr algn="l">
              <a:defRPr sz="9001" b="1"/>
            </a:lvl1pPr>
          </a:lstStyle>
          <a:p>
            <a:r>
              <a:rPr lang="pt-BR"/>
              <a:t>Clique para editar o título mestre</a:t>
            </a:r>
          </a:p>
        </p:txBody>
      </p:sp>
      <p:sp>
        <p:nvSpPr>
          <p:cNvPr id="3" name="Espaço Reservado para Conteúdo 2"/>
          <p:cNvSpPr>
            <a:spLocks noGrp="1"/>
          </p:cNvSpPr>
          <p:nvPr>
            <p:ph idx="1"/>
          </p:nvPr>
        </p:nvSpPr>
        <p:spPr>
          <a:xfrm>
            <a:off x="12667221" y="1720028"/>
            <a:ext cx="18112102" cy="36870548"/>
          </a:xfrm>
        </p:spPr>
        <p:txBody>
          <a:bodyPr/>
          <a:lstStyle>
            <a:lvl1pPr>
              <a:defRPr sz="14366"/>
            </a:lvl1pPr>
            <a:lvl2pPr>
              <a:defRPr sz="12638"/>
            </a:lvl2pPr>
            <a:lvl3pPr>
              <a:defRPr sz="10820"/>
            </a:lvl3pPr>
            <a:lvl4pPr>
              <a:defRPr sz="9001"/>
            </a:lvl4pPr>
            <a:lvl5pPr>
              <a:defRPr sz="9001"/>
            </a:lvl5pPr>
            <a:lvl6pPr>
              <a:defRPr sz="9001"/>
            </a:lvl6pPr>
            <a:lvl7pPr>
              <a:defRPr sz="9001"/>
            </a:lvl7pPr>
            <a:lvl8pPr>
              <a:defRPr sz="9001"/>
            </a:lvl8pPr>
            <a:lvl9pPr>
              <a:defRPr sz="9001"/>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19968" y="9040138"/>
            <a:ext cx="10659143" cy="29550440"/>
          </a:xfrm>
        </p:spPr>
        <p:txBody>
          <a:bodyPr/>
          <a:lstStyle>
            <a:lvl1pPr marL="0" indent="0">
              <a:buNone/>
              <a:defRPr sz="6274"/>
            </a:lvl1pPr>
            <a:lvl2pPr marL="2057686" indent="0">
              <a:buNone/>
              <a:defRPr sz="5364"/>
            </a:lvl2pPr>
            <a:lvl3pPr marL="4115372" indent="0">
              <a:buNone/>
              <a:defRPr sz="4546"/>
            </a:lvl3pPr>
            <a:lvl4pPr marL="6173058" indent="0">
              <a:buNone/>
              <a:defRPr sz="4091"/>
            </a:lvl4pPr>
            <a:lvl5pPr marL="8230744" indent="0">
              <a:buNone/>
              <a:defRPr sz="4091"/>
            </a:lvl5pPr>
            <a:lvl6pPr marL="10288430" indent="0">
              <a:buNone/>
              <a:defRPr sz="4091"/>
            </a:lvl6pPr>
            <a:lvl7pPr marL="12346116" indent="0">
              <a:buNone/>
              <a:defRPr sz="4091"/>
            </a:lvl7pPr>
            <a:lvl8pPr marL="14403802" indent="0">
              <a:buNone/>
              <a:defRPr sz="4091"/>
            </a:lvl8pPr>
            <a:lvl9pPr marL="16461488" indent="0">
              <a:buNone/>
              <a:defRPr sz="4091"/>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7CBFE4-E52D-4E31-921F-9EB0C2E4B191}" type="datetimeFigureOut">
              <a:rPr lang="pt-BR" smtClean="0"/>
              <a:t>31/08/2023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63451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0488" y="30240447"/>
            <a:ext cx="19439573" cy="3570056"/>
          </a:xfrm>
        </p:spPr>
        <p:txBody>
          <a:bodyPr anchor="b"/>
          <a:lstStyle>
            <a:lvl1pPr algn="l">
              <a:defRPr sz="9001" b="1"/>
            </a:lvl1pPr>
          </a:lstStyle>
          <a:p>
            <a:r>
              <a:rPr lang="pt-BR"/>
              <a:t>Clique para editar o título mestre</a:t>
            </a:r>
          </a:p>
        </p:txBody>
      </p:sp>
      <p:sp>
        <p:nvSpPr>
          <p:cNvPr id="3" name="Espaço Reservado para Imagem 2"/>
          <p:cNvSpPr>
            <a:spLocks noGrp="1"/>
          </p:cNvSpPr>
          <p:nvPr>
            <p:ph type="pic" idx="1"/>
          </p:nvPr>
        </p:nvSpPr>
        <p:spPr>
          <a:xfrm>
            <a:off x="6350488" y="3860058"/>
            <a:ext cx="19439573" cy="25920383"/>
          </a:xfrm>
        </p:spPr>
        <p:txBody>
          <a:bodyPr/>
          <a:lstStyle>
            <a:lvl1pPr marL="0" indent="0">
              <a:buNone/>
              <a:defRPr sz="14366"/>
            </a:lvl1pPr>
            <a:lvl2pPr marL="2057686" indent="0">
              <a:buNone/>
              <a:defRPr sz="12638"/>
            </a:lvl2pPr>
            <a:lvl3pPr marL="4115372" indent="0">
              <a:buNone/>
              <a:defRPr sz="10820"/>
            </a:lvl3pPr>
            <a:lvl4pPr marL="6173058" indent="0">
              <a:buNone/>
              <a:defRPr sz="9001"/>
            </a:lvl4pPr>
            <a:lvl5pPr marL="8230744" indent="0">
              <a:buNone/>
              <a:defRPr sz="9001"/>
            </a:lvl5pPr>
            <a:lvl6pPr marL="10288430" indent="0">
              <a:buNone/>
              <a:defRPr sz="9001"/>
            </a:lvl6pPr>
            <a:lvl7pPr marL="12346116" indent="0">
              <a:buNone/>
              <a:defRPr sz="9001"/>
            </a:lvl7pPr>
            <a:lvl8pPr marL="14403802" indent="0">
              <a:buNone/>
              <a:defRPr sz="9001"/>
            </a:lvl8pPr>
            <a:lvl9pPr marL="16461488" indent="0">
              <a:buNone/>
              <a:defRPr sz="9001"/>
            </a:lvl9pPr>
          </a:lstStyle>
          <a:p>
            <a:endParaRPr lang="pt-BR"/>
          </a:p>
        </p:txBody>
      </p:sp>
      <p:sp>
        <p:nvSpPr>
          <p:cNvPr id="4" name="Espaço Reservado para Texto 3"/>
          <p:cNvSpPr>
            <a:spLocks noGrp="1"/>
          </p:cNvSpPr>
          <p:nvPr>
            <p:ph type="body" sz="half" idx="2"/>
          </p:nvPr>
        </p:nvSpPr>
        <p:spPr>
          <a:xfrm>
            <a:off x="6350488" y="33810504"/>
            <a:ext cx="19439573" cy="5070072"/>
          </a:xfrm>
        </p:spPr>
        <p:txBody>
          <a:bodyPr/>
          <a:lstStyle>
            <a:lvl1pPr marL="0" indent="0">
              <a:buNone/>
              <a:defRPr sz="6274"/>
            </a:lvl1pPr>
            <a:lvl2pPr marL="2057686" indent="0">
              <a:buNone/>
              <a:defRPr sz="5364"/>
            </a:lvl2pPr>
            <a:lvl3pPr marL="4115372" indent="0">
              <a:buNone/>
              <a:defRPr sz="4546"/>
            </a:lvl3pPr>
            <a:lvl4pPr marL="6173058" indent="0">
              <a:buNone/>
              <a:defRPr sz="4091"/>
            </a:lvl4pPr>
            <a:lvl5pPr marL="8230744" indent="0">
              <a:buNone/>
              <a:defRPr sz="4091"/>
            </a:lvl5pPr>
            <a:lvl6pPr marL="10288430" indent="0">
              <a:buNone/>
              <a:defRPr sz="4091"/>
            </a:lvl6pPr>
            <a:lvl7pPr marL="12346116" indent="0">
              <a:buNone/>
              <a:defRPr sz="4091"/>
            </a:lvl7pPr>
            <a:lvl8pPr marL="14403802" indent="0">
              <a:buNone/>
              <a:defRPr sz="4091"/>
            </a:lvl8pPr>
            <a:lvl9pPr marL="16461488" indent="0">
              <a:buNone/>
              <a:defRPr sz="4091"/>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7CBFE4-E52D-4E31-921F-9EB0C2E4B191}" type="datetimeFigureOut">
              <a:rPr lang="pt-BR" smtClean="0"/>
              <a:t>31/08/2023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822673-6A35-4F45-9684-762DD3CE9EF7}" type="slidenum">
              <a:rPr lang="pt-BR" smtClean="0"/>
              <a:t>‹#›</a:t>
            </a:fld>
            <a:endParaRPr lang="pt-BR"/>
          </a:p>
        </p:txBody>
      </p:sp>
    </p:spTree>
    <p:extLst>
      <p:ext uri="{BB962C8B-B14F-4D97-AF65-F5344CB8AC3E}">
        <p14:creationId xmlns:p14="http://schemas.microsoft.com/office/powerpoint/2010/main" val="377519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19964" y="1730029"/>
            <a:ext cx="29159360" cy="7200107"/>
          </a:xfrm>
          <a:prstGeom prst="rect">
            <a:avLst/>
          </a:prstGeom>
        </p:spPr>
        <p:txBody>
          <a:bodyPr vert="horz" lIns="452628" tIns="226314" rIns="452628" bIns="226314" rtlCol="0" anchor="ctr">
            <a:normAutofit/>
          </a:bodyPr>
          <a:lstStyle/>
          <a:p>
            <a:r>
              <a:rPr lang="pt-BR"/>
              <a:t>Clique para editar o título mestre</a:t>
            </a:r>
          </a:p>
        </p:txBody>
      </p:sp>
      <p:sp>
        <p:nvSpPr>
          <p:cNvPr id="3" name="Espaço Reservado para Texto 2"/>
          <p:cNvSpPr>
            <a:spLocks noGrp="1"/>
          </p:cNvSpPr>
          <p:nvPr>
            <p:ph type="body" idx="1"/>
          </p:nvPr>
        </p:nvSpPr>
        <p:spPr>
          <a:xfrm>
            <a:off x="1619964" y="10080152"/>
            <a:ext cx="29159360" cy="28510424"/>
          </a:xfrm>
          <a:prstGeom prst="rect">
            <a:avLst/>
          </a:prstGeom>
        </p:spPr>
        <p:txBody>
          <a:bodyPr vert="horz" lIns="452628" tIns="226314" rIns="452628" bIns="226314"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19965" y="40040596"/>
            <a:ext cx="7559834" cy="2300034"/>
          </a:xfrm>
          <a:prstGeom prst="rect">
            <a:avLst/>
          </a:prstGeom>
        </p:spPr>
        <p:txBody>
          <a:bodyPr vert="horz" lIns="452628" tIns="226314" rIns="452628" bIns="226314" rtlCol="0" anchor="ctr"/>
          <a:lstStyle>
            <a:lvl1pPr algn="l">
              <a:defRPr sz="5364">
                <a:solidFill>
                  <a:schemeClr val="tx1">
                    <a:tint val="75000"/>
                  </a:schemeClr>
                </a:solidFill>
              </a:defRPr>
            </a:lvl1pPr>
          </a:lstStyle>
          <a:p>
            <a:fld id="{EC7CBFE4-E52D-4E31-921F-9EB0C2E4B191}" type="datetimeFigureOut">
              <a:rPr lang="pt-BR" smtClean="0"/>
              <a:t>31/08/2023</a:t>
            </a:fld>
            <a:endParaRPr lang="pt-BR"/>
          </a:p>
        </p:txBody>
      </p:sp>
      <p:sp>
        <p:nvSpPr>
          <p:cNvPr id="5" name="Espaço Reservado para Rodapé 4"/>
          <p:cNvSpPr>
            <a:spLocks noGrp="1"/>
          </p:cNvSpPr>
          <p:nvPr>
            <p:ph type="ftr" sz="quarter" idx="3"/>
          </p:nvPr>
        </p:nvSpPr>
        <p:spPr>
          <a:xfrm>
            <a:off x="11069757" y="40040596"/>
            <a:ext cx="10259775" cy="2300034"/>
          </a:xfrm>
          <a:prstGeom prst="rect">
            <a:avLst/>
          </a:prstGeom>
        </p:spPr>
        <p:txBody>
          <a:bodyPr vert="horz" lIns="452628" tIns="226314" rIns="452628" bIns="226314" rtlCol="0" anchor="ctr"/>
          <a:lstStyle>
            <a:lvl1pPr algn="ctr">
              <a:defRPr sz="5364">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19490" y="40040596"/>
            <a:ext cx="7559834" cy="2300034"/>
          </a:xfrm>
          <a:prstGeom prst="rect">
            <a:avLst/>
          </a:prstGeom>
        </p:spPr>
        <p:txBody>
          <a:bodyPr vert="horz" lIns="452628" tIns="226314" rIns="452628" bIns="226314" rtlCol="0" anchor="ctr"/>
          <a:lstStyle>
            <a:lvl1pPr algn="r">
              <a:defRPr sz="5364">
                <a:solidFill>
                  <a:schemeClr val="tx1">
                    <a:tint val="75000"/>
                  </a:schemeClr>
                </a:solidFill>
              </a:defRPr>
            </a:lvl1pPr>
          </a:lstStyle>
          <a:p>
            <a:fld id="{9A822673-6A35-4F45-9684-762DD3CE9EF7}" type="slidenum">
              <a:rPr lang="pt-BR" smtClean="0"/>
              <a:t>‹#›</a:t>
            </a:fld>
            <a:endParaRPr lang="pt-BR"/>
          </a:p>
        </p:txBody>
      </p:sp>
    </p:spTree>
    <p:extLst>
      <p:ext uri="{BB962C8B-B14F-4D97-AF65-F5344CB8AC3E}">
        <p14:creationId xmlns:p14="http://schemas.microsoft.com/office/powerpoint/2010/main" val="43680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5372" rtl="0" eaLnBrk="1" latinLnBrk="0" hangingPunct="1">
        <a:spcBef>
          <a:spcPct val="0"/>
        </a:spcBef>
        <a:buNone/>
        <a:defRPr sz="19821" kern="1200">
          <a:solidFill>
            <a:schemeClr val="tx1"/>
          </a:solidFill>
          <a:latin typeface="+mj-lt"/>
          <a:ea typeface="+mj-ea"/>
          <a:cs typeface="+mj-cs"/>
        </a:defRPr>
      </a:lvl1pPr>
    </p:titleStyle>
    <p:bodyStyle>
      <a:lvl1pPr marL="1543265" indent="-1543265" algn="l" defTabSz="4115372" rtl="0" eaLnBrk="1" latinLnBrk="0" hangingPunct="1">
        <a:spcBef>
          <a:spcPct val="20000"/>
        </a:spcBef>
        <a:buFont typeface="Arial" panose="020B0604020202020204" pitchFamily="34" charset="0"/>
        <a:buChar char="•"/>
        <a:defRPr sz="14366" kern="1200">
          <a:solidFill>
            <a:schemeClr val="tx1"/>
          </a:solidFill>
          <a:latin typeface="+mn-lt"/>
          <a:ea typeface="+mn-ea"/>
          <a:cs typeface="+mn-cs"/>
        </a:defRPr>
      </a:lvl1pPr>
      <a:lvl2pPr marL="3343741" indent="-1286054" algn="l" defTabSz="4115372" rtl="0" eaLnBrk="1" latinLnBrk="0" hangingPunct="1">
        <a:spcBef>
          <a:spcPct val="20000"/>
        </a:spcBef>
        <a:buFont typeface="Arial" panose="020B0604020202020204" pitchFamily="34" charset="0"/>
        <a:buChar char="–"/>
        <a:defRPr sz="12638" kern="1200">
          <a:solidFill>
            <a:schemeClr val="tx1"/>
          </a:solidFill>
          <a:latin typeface="+mn-lt"/>
          <a:ea typeface="+mn-ea"/>
          <a:cs typeface="+mn-cs"/>
        </a:defRPr>
      </a:lvl2pPr>
      <a:lvl3pPr marL="5144215" indent="-1028843" algn="l" defTabSz="4115372" rtl="0" eaLnBrk="1" latinLnBrk="0" hangingPunct="1">
        <a:spcBef>
          <a:spcPct val="20000"/>
        </a:spcBef>
        <a:buFont typeface="Arial" panose="020B0604020202020204" pitchFamily="34" charset="0"/>
        <a:buChar char="•"/>
        <a:defRPr sz="10820" kern="1200">
          <a:solidFill>
            <a:schemeClr val="tx1"/>
          </a:solidFill>
          <a:latin typeface="+mn-lt"/>
          <a:ea typeface="+mn-ea"/>
          <a:cs typeface="+mn-cs"/>
        </a:defRPr>
      </a:lvl3pPr>
      <a:lvl4pPr marL="7201901"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4pPr>
      <a:lvl5pPr marL="9259587"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5pPr>
      <a:lvl6pPr marL="11317273"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6pPr>
      <a:lvl7pPr marL="13374959"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7pPr>
      <a:lvl8pPr marL="15432645"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8pPr>
      <a:lvl9pPr marL="17490331" indent="-1028843" algn="l" defTabSz="4115372" rtl="0" eaLnBrk="1" latinLnBrk="0" hangingPunct="1">
        <a:spcBef>
          <a:spcPct val="20000"/>
        </a:spcBef>
        <a:buFont typeface="Arial" panose="020B0604020202020204" pitchFamily="34" charset="0"/>
        <a:buChar char="•"/>
        <a:defRPr sz="9001" kern="1200">
          <a:solidFill>
            <a:schemeClr val="tx1"/>
          </a:solidFill>
          <a:latin typeface="+mn-lt"/>
          <a:ea typeface="+mn-ea"/>
          <a:cs typeface="+mn-cs"/>
        </a:defRPr>
      </a:lvl9pPr>
    </p:bodyStyle>
    <p:otherStyle>
      <a:defPPr>
        <a:defRPr lang="pt-BR"/>
      </a:defPPr>
      <a:lvl1pPr marL="0" algn="l" defTabSz="4115372" rtl="0" eaLnBrk="1" latinLnBrk="0" hangingPunct="1">
        <a:defRPr sz="8092" kern="1200">
          <a:solidFill>
            <a:schemeClr val="tx1"/>
          </a:solidFill>
          <a:latin typeface="+mn-lt"/>
          <a:ea typeface="+mn-ea"/>
          <a:cs typeface="+mn-cs"/>
        </a:defRPr>
      </a:lvl1pPr>
      <a:lvl2pPr marL="2057686" algn="l" defTabSz="4115372" rtl="0" eaLnBrk="1" latinLnBrk="0" hangingPunct="1">
        <a:defRPr sz="8092" kern="1200">
          <a:solidFill>
            <a:schemeClr val="tx1"/>
          </a:solidFill>
          <a:latin typeface="+mn-lt"/>
          <a:ea typeface="+mn-ea"/>
          <a:cs typeface="+mn-cs"/>
        </a:defRPr>
      </a:lvl2pPr>
      <a:lvl3pPr marL="4115372" algn="l" defTabSz="4115372" rtl="0" eaLnBrk="1" latinLnBrk="0" hangingPunct="1">
        <a:defRPr sz="8092" kern="1200">
          <a:solidFill>
            <a:schemeClr val="tx1"/>
          </a:solidFill>
          <a:latin typeface="+mn-lt"/>
          <a:ea typeface="+mn-ea"/>
          <a:cs typeface="+mn-cs"/>
        </a:defRPr>
      </a:lvl3pPr>
      <a:lvl4pPr marL="6173058" algn="l" defTabSz="4115372" rtl="0" eaLnBrk="1" latinLnBrk="0" hangingPunct="1">
        <a:defRPr sz="8092" kern="1200">
          <a:solidFill>
            <a:schemeClr val="tx1"/>
          </a:solidFill>
          <a:latin typeface="+mn-lt"/>
          <a:ea typeface="+mn-ea"/>
          <a:cs typeface="+mn-cs"/>
        </a:defRPr>
      </a:lvl4pPr>
      <a:lvl5pPr marL="8230744" algn="l" defTabSz="4115372" rtl="0" eaLnBrk="1" latinLnBrk="0" hangingPunct="1">
        <a:defRPr sz="8092" kern="1200">
          <a:solidFill>
            <a:schemeClr val="tx1"/>
          </a:solidFill>
          <a:latin typeface="+mn-lt"/>
          <a:ea typeface="+mn-ea"/>
          <a:cs typeface="+mn-cs"/>
        </a:defRPr>
      </a:lvl5pPr>
      <a:lvl6pPr marL="10288430" algn="l" defTabSz="4115372" rtl="0" eaLnBrk="1" latinLnBrk="0" hangingPunct="1">
        <a:defRPr sz="8092" kern="1200">
          <a:solidFill>
            <a:schemeClr val="tx1"/>
          </a:solidFill>
          <a:latin typeface="+mn-lt"/>
          <a:ea typeface="+mn-ea"/>
          <a:cs typeface="+mn-cs"/>
        </a:defRPr>
      </a:lvl6pPr>
      <a:lvl7pPr marL="12346116" algn="l" defTabSz="4115372" rtl="0" eaLnBrk="1" latinLnBrk="0" hangingPunct="1">
        <a:defRPr sz="8092" kern="1200">
          <a:solidFill>
            <a:schemeClr val="tx1"/>
          </a:solidFill>
          <a:latin typeface="+mn-lt"/>
          <a:ea typeface="+mn-ea"/>
          <a:cs typeface="+mn-cs"/>
        </a:defRPr>
      </a:lvl7pPr>
      <a:lvl8pPr marL="14403802" algn="l" defTabSz="4115372" rtl="0" eaLnBrk="1" latinLnBrk="0" hangingPunct="1">
        <a:defRPr sz="8092" kern="1200">
          <a:solidFill>
            <a:schemeClr val="tx1"/>
          </a:solidFill>
          <a:latin typeface="+mn-lt"/>
          <a:ea typeface="+mn-ea"/>
          <a:cs typeface="+mn-cs"/>
        </a:defRPr>
      </a:lvl8pPr>
      <a:lvl9pPr marL="16461488" algn="l" defTabSz="4115372" rtl="0" eaLnBrk="1" latinLnBrk="0" hangingPunct="1">
        <a:defRPr sz="80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logo&#10;&#10;Description automatically generated">
            <a:extLst>
              <a:ext uri="{FF2B5EF4-FFF2-40B4-BE49-F238E27FC236}">
                <a16:creationId xmlns:a16="http://schemas.microsoft.com/office/drawing/2014/main" id="{3D400DE1-66B2-6215-6841-C2EB9C420E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2887" y="520417"/>
            <a:ext cx="7128792" cy="3564397"/>
          </a:xfrm>
          <a:prstGeom prst="rect">
            <a:avLst/>
          </a:prstGeom>
        </p:spPr>
      </p:pic>
      <p:sp>
        <p:nvSpPr>
          <p:cNvPr id="6" name="CaixaDeTexto 5"/>
          <p:cNvSpPr txBox="1"/>
          <p:nvPr/>
        </p:nvSpPr>
        <p:spPr>
          <a:xfrm>
            <a:off x="6212335" y="1670437"/>
            <a:ext cx="20300934" cy="2353273"/>
          </a:xfrm>
          <a:prstGeom prst="rect">
            <a:avLst/>
          </a:prstGeom>
          <a:noFill/>
        </p:spPr>
        <p:txBody>
          <a:bodyPr wrap="square" rtlCol="0">
            <a:spAutoFit/>
          </a:bodyPr>
          <a:lstStyle/>
          <a:p>
            <a:pPr algn="ctr"/>
            <a:r>
              <a:rPr lang="pt-BR" sz="8092" b="1" dirty="0">
                <a:solidFill>
                  <a:srgbClr val="C31C2D"/>
                </a:solidFill>
                <a:latin typeface="Avenir Next" panose="020B0503020202020204" pitchFamily="34" charset="0"/>
                <a:cs typeface="Times New Roman" panose="02020603050405020304" pitchFamily="18" charset="0"/>
              </a:rPr>
              <a:t>Título do trabalho: </a:t>
            </a:r>
          </a:p>
          <a:p>
            <a:pPr algn="ctr"/>
            <a:r>
              <a:rPr lang="pt-BR" sz="6600" dirty="0">
                <a:solidFill>
                  <a:srgbClr val="C31C2D"/>
                </a:solidFill>
                <a:latin typeface="Avenir Next" panose="020B0503020202020204" pitchFamily="34" charset="0"/>
                <a:cs typeface="Times New Roman" panose="02020603050405020304" pitchFamily="18" charset="0"/>
              </a:rPr>
              <a:t>subtítulo do trabalho</a:t>
            </a:r>
          </a:p>
        </p:txBody>
      </p:sp>
      <p:sp>
        <p:nvSpPr>
          <p:cNvPr id="7" name="CaixaDeTexto 6"/>
          <p:cNvSpPr txBox="1"/>
          <p:nvPr/>
        </p:nvSpPr>
        <p:spPr>
          <a:xfrm>
            <a:off x="6212335" y="4359231"/>
            <a:ext cx="18968345" cy="769441"/>
          </a:xfrm>
          <a:prstGeom prst="rect">
            <a:avLst/>
          </a:prstGeom>
          <a:noFill/>
        </p:spPr>
        <p:txBody>
          <a:bodyPr wrap="square" rtlCol="0">
            <a:spAutoFit/>
          </a:bodyPr>
          <a:lstStyle/>
          <a:p>
            <a:pPr algn="r"/>
            <a:r>
              <a:rPr lang="pt-BR" sz="4400" dirty="0">
                <a:latin typeface="Corbel" panose="020B0503020204020204" pitchFamily="34" charset="0"/>
                <a:cs typeface="Times New Roman" panose="02020603050405020304" pitchFamily="18" charset="0"/>
              </a:rPr>
              <a:t>Nome completo Autor 1</a:t>
            </a:r>
            <a:r>
              <a:rPr lang="pt-BR" altLang="pt-BR" sz="4400" baseline="30000" dirty="0">
                <a:latin typeface="Corbel" panose="020B0503020204020204" pitchFamily="34" charset="0"/>
                <a:cs typeface="Times New Roman" panose="02020603050405020304" pitchFamily="18" charset="0"/>
              </a:rPr>
              <a:t> 1</a:t>
            </a:r>
            <a:r>
              <a:rPr lang="pt-BR" sz="4400" dirty="0">
                <a:latin typeface="Corbel" panose="020B0503020204020204" pitchFamily="34" charset="0"/>
                <a:cs typeface="Times New Roman" panose="02020603050405020304" pitchFamily="18" charset="0"/>
              </a:rPr>
              <a:t>; Nome completo Autor 2</a:t>
            </a:r>
            <a:r>
              <a:rPr lang="pt-BR" altLang="pt-BR" sz="4400" baseline="30000" dirty="0">
                <a:latin typeface="Corbel" panose="020B0503020204020204" pitchFamily="34" charset="0"/>
                <a:cs typeface="Times New Roman" panose="02020603050405020304" pitchFamily="18" charset="0"/>
              </a:rPr>
              <a:t> 2</a:t>
            </a:r>
            <a:r>
              <a:rPr lang="pt-BR" sz="4400" dirty="0">
                <a:latin typeface="Corbel" panose="020B0503020204020204" pitchFamily="34" charset="0"/>
                <a:cs typeface="Times New Roman" panose="02020603050405020304" pitchFamily="18" charset="0"/>
              </a:rPr>
              <a:t>; Nome completo Autor 3</a:t>
            </a:r>
            <a:r>
              <a:rPr lang="pt-BR" altLang="pt-BR" sz="4400" baseline="30000" dirty="0">
                <a:latin typeface="Corbel" panose="020B0503020204020204" pitchFamily="34" charset="0"/>
                <a:cs typeface="Times New Roman" panose="02020603050405020304" pitchFamily="18" charset="0"/>
              </a:rPr>
              <a:t> 3</a:t>
            </a:r>
            <a:endParaRPr lang="pt-BR" sz="4400" dirty="0">
              <a:latin typeface="Corbel" panose="020B0503020204020204" pitchFamily="34" charset="0"/>
              <a:cs typeface="Times New Roman" panose="02020603050405020304" pitchFamily="18" charset="0"/>
            </a:endParaRPr>
          </a:p>
        </p:txBody>
      </p:sp>
      <p:sp>
        <p:nvSpPr>
          <p:cNvPr id="9" name="Retângulo 8"/>
          <p:cNvSpPr/>
          <p:nvPr/>
        </p:nvSpPr>
        <p:spPr>
          <a:xfrm>
            <a:off x="1795684" y="38738221"/>
            <a:ext cx="12603760" cy="3128161"/>
          </a:xfrm>
          <a:prstGeom prst="rect">
            <a:avLst/>
          </a:prstGeom>
          <a:solidFill>
            <a:schemeClr val="bg1"/>
          </a:solidFill>
          <a:ln>
            <a:solidFill>
              <a:schemeClr val="accent1">
                <a:shade val="15000"/>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8092" dirty="0">
              <a:latin typeface="Times New Roman" panose="02020603050405020304" pitchFamily="18" charset="0"/>
              <a:cs typeface="Times New Roman" panose="02020603050405020304" pitchFamily="18" charset="0"/>
            </a:endParaRPr>
          </a:p>
        </p:txBody>
      </p:sp>
      <p:sp>
        <p:nvSpPr>
          <p:cNvPr id="10" name="CaixaDeTexto 9"/>
          <p:cNvSpPr txBox="1"/>
          <p:nvPr/>
        </p:nvSpPr>
        <p:spPr>
          <a:xfrm>
            <a:off x="2349109" y="38738222"/>
            <a:ext cx="11618287" cy="1938992"/>
          </a:xfrm>
          <a:prstGeom prst="rect">
            <a:avLst/>
          </a:prstGeom>
          <a:noFill/>
        </p:spPr>
        <p:txBody>
          <a:bodyPr wrap="square" rtlCol="0">
            <a:spAutoFit/>
          </a:bodyPr>
          <a:lstStyle/>
          <a:p>
            <a:r>
              <a:rPr lang="pt-BR" sz="6000" dirty="0">
                <a:latin typeface="Corbel" panose="020B0503020204020204" pitchFamily="34" charset="0"/>
                <a:cs typeface="Calibri" panose="020F0502020204030204" pitchFamily="34" charset="0"/>
              </a:rPr>
              <a:t>Espaço para logotipos  de apoiadores da pesquisa (se houver)</a:t>
            </a:r>
          </a:p>
        </p:txBody>
      </p:sp>
      <p:sp>
        <p:nvSpPr>
          <p:cNvPr id="11" name="Text Box 8"/>
          <p:cNvSpPr txBox="1">
            <a:spLocks noChangeArrowheads="1"/>
          </p:cNvSpPr>
          <p:nvPr/>
        </p:nvSpPr>
        <p:spPr bwMode="auto">
          <a:xfrm>
            <a:off x="3945686" y="5398519"/>
            <a:ext cx="24607392" cy="147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27550" eaLnBrk="0" hangingPunct="0">
              <a:defRPr sz="8900">
                <a:solidFill>
                  <a:schemeClr val="tx1"/>
                </a:solidFill>
                <a:latin typeface="Arial" charset="0"/>
              </a:defRPr>
            </a:lvl1pPr>
            <a:lvl2pPr marL="742950" indent="-285750" defTabSz="4527550" eaLnBrk="0" hangingPunct="0">
              <a:defRPr sz="8900">
                <a:solidFill>
                  <a:schemeClr val="tx1"/>
                </a:solidFill>
                <a:latin typeface="Arial" charset="0"/>
              </a:defRPr>
            </a:lvl2pPr>
            <a:lvl3pPr marL="1143000" indent="-228600" defTabSz="4527550" eaLnBrk="0" hangingPunct="0">
              <a:defRPr sz="8900">
                <a:solidFill>
                  <a:schemeClr val="tx1"/>
                </a:solidFill>
                <a:latin typeface="Arial" charset="0"/>
              </a:defRPr>
            </a:lvl3pPr>
            <a:lvl4pPr marL="1600200" indent="-228600" defTabSz="4527550" eaLnBrk="0" hangingPunct="0">
              <a:defRPr sz="8900">
                <a:solidFill>
                  <a:schemeClr val="tx1"/>
                </a:solidFill>
                <a:latin typeface="Arial" charset="0"/>
              </a:defRPr>
            </a:lvl4pPr>
            <a:lvl5pPr marL="2057400" indent="-228600" defTabSz="4527550" eaLnBrk="0" hangingPunct="0">
              <a:defRPr sz="8900">
                <a:solidFill>
                  <a:schemeClr val="tx1"/>
                </a:solidFill>
                <a:latin typeface="Arial" charset="0"/>
              </a:defRPr>
            </a:lvl5pPr>
            <a:lvl6pPr marL="2514600" indent="-228600" defTabSz="4527550" eaLnBrk="0" fontAlgn="base" hangingPunct="0">
              <a:spcBef>
                <a:spcPct val="0"/>
              </a:spcBef>
              <a:spcAft>
                <a:spcPct val="0"/>
              </a:spcAft>
              <a:defRPr sz="8900">
                <a:solidFill>
                  <a:schemeClr val="tx1"/>
                </a:solidFill>
                <a:latin typeface="Arial" charset="0"/>
              </a:defRPr>
            </a:lvl6pPr>
            <a:lvl7pPr marL="2971800" indent="-228600" defTabSz="4527550" eaLnBrk="0" fontAlgn="base" hangingPunct="0">
              <a:spcBef>
                <a:spcPct val="0"/>
              </a:spcBef>
              <a:spcAft>
                <a:spcPct val="0"/>
              </a:spcAft>
              <a:defRPr sz="8900">
                <a:solidFill>
                  <a:schemeClr val="tx1"/>
                </a:solidFill>
                <a:latin typeface="Arial" charset="0"/>
              </a:defRPr>
            </a:lvl7pPr>
            <a:lvl8pPr marL="3429000" indent="-228600" defTabSz="4527550" eaLnBrk="0" fontAlgn="base" hangingPunct="0">
              <a:spcBef>
                <a:spcPct val="0"/>
              </a:spcBef>
              <a:spcAft>
                <a:spcPct val="0"/>
              </a:spcAft>
              <a:defRPr sz="8900">
                <a:solidFill>
                  <a:schemeClr val="tx1"/>
                </a:solidFill>
                <a:latin typeface="Arial" charset="0"/>
              </a:defRPr>
            </a:lvl8pPr>
            <a:lvl9pPr marL="3886200" indent="-228600" defTabSz="4527550" eaLnBrk="0" fontAlgn="base" hangingPunct="0">
              <a:spcBef>
                <a:spcPct val="0"/>
              </a:spcBef>
              <a:spcAft>
                <a:spcPct val="0"/>
              </a:spcAft>
              <a:defRPr sz="8900">
                <a:solidFill>
                  <a:schemeClr val="tx1"/>
                </a:solidFill>
                <a:latin typeface="Arial" charset="0"/>
              </a:defRPr>
            </a:lvl9pPr>
          </a:lstStyle>
          <a:p>
            <a:pPr algn="ctr" eaLnBrk="1" hangingPunct="1">
              <a:spcBef>
                <a:spcPts val="545"/>
              </a:spcBef>
            </a:pPr>
            <a:r>
              <a:rPr lang="pt-BR" altLang="pt-BR" sz="2728" baseline="30000" dirty="0">
                <a:latin typeface="Corbel" panose="020B0503020204020204" pitchFamily="34" charset="0"/>
                <a:cs typeface="Times New Roman" panose="02020603050405020304" pitchFamily="18" charset="0"/>
              </a:rPr>
              <a:t>1 </a:t>
            </a:r>
            <a:r>
              <a:rPr lang="pt-BR" altLang="pt-BR" sz="2728" dirty="0">
                <a:latin typeface="Corbel" panose="020B0503020204020204" pitchFamily="34" charset="0"/>
                <a:cs typeface="Times New Roman" panose="02020603050405020304" pitchFamily="18" charset="0"/>
              </a:rPr>
              <a:t>Filiação Autor 1 (Profissão, Entidade, formação e e-mail)</a:t>
            </a:r>
          </a:p>
          <a:p>
            <a:pPr algn="ctr" eaLnBrk="1" hangingPunct="1">
              <a:spcBef>
                <a:spcPts val="545"/>
              </a:spcBef>
            </a:pPr>
            <a:r>
              <a:rPr lang="pt-BR" altLang="pt-BR" sz="2728" baseline="30000" dirty="0">
                <a:latin typeface="Corbel" panose="020B0503020204020204" pitchFamily="34" charset="0"/>
                <a:cs typeface="Times New Roman" panose="02020603050405020304" pitchFamily="18" charset="0"/>
              </a:rPr>
              <a:t>2</a:t>
            </a:r>
            <a:r>
              <a:rPr lang="pt-BR" altLang="pt-BR" sz="2728" dirty="0">
                <a:latin typeface="Corbel" panose="020B0503020204020204" pitchFamily="34" charset="0"/>
                <a:cs typeface="Times New Roman" panose="02020603050405020304" pitchFamily="18" charset="0"/>
              </a:rPr>
              <a:t> Filiação Autor 1 (Profissão, Entidade, formação e e-mail) </a:t>
            </a:r>
          </a:p>
          <a:p>
            <a:pPr algn="ctr" eaLnBrk="1" hangingPunct="1">
              <a:spcBef>
                <a:spcPts val="545"/>
              </a:spcBef>
            </a:pPr>
            <a:r>
              <a:rPr lang="pt-BR" altLang="pt-BR" sz="2728" baseline="30000" dirty="0">
                <a:latin typeface="Corbel" panose="020B0503020204020204" pitchFamily="34" charset="0"/>
                <a:cs typeface="Times New Roman" panose="02020603050405020304" pitchFamily="18" charset="0"/>
              </a:rPr>
              <a:t>3</a:t>
            </a:r>
            <a:r>
              <a:rPr lang="pt-BR" altLang="pt-BR" sz="2728" dirty="0">
                <a:latin typeface="Corbel" panose="020B0503020204020204" pitchFamily="34" charset="0"/>
                <a:cs typeface="Times New Roman" panose="02020603050405020304" pitchFamily="18" charset="0"/>
              </a:rPr>
              <a:t> Filiação Autor 1 (Profissão, Entidade, formação e e-mail)</a:t>
            </a:r>
          </a:p>
        </p:txBody>
      </p:sp>
      <p:sp>
        <p:nvSpPr>
          <p:cNvPr id="3" name="CaixaDeTexto 2"/>
          <p:cNvSpPr txBox="1"/>
          <p:nvPr/>
        </p:nvSpPr>
        <p:spPr>
          <a:xfrm>
            <a:off x="1795684" y="7234150"/>
            <a:ext cx="12899636" cy="9313319"/>
          </a:xfrm>
          <a:prstGeom prst="rect">
            <a:avLst/>
          </a:prstGeom>
          <a:noFill/>
        </p:spPr>
        <p:txBody>
          <a:bodyPr wrap="square" rtlCol="0">
            <a:spAutoFit/>
          </a:bodyPr>
          <a:lstStyle/>
          <a:p>
            <a:r>
              <a:rPr lang="pt-BR" sz="5000" b="1" dirty="0">
                <a:solidFill>
                  <a:srgbClr val="C31C2D"/>
                </a:solidFill>
                <a:latin typeface="Avenir Next" panose="020B0503020202020204" pitchFamily="34" charset="0"/>
                <a:cs typeface="Times New Roman" panose="02020603050405020304" pitchFamily="18" charset="0"/>
              </a:rPr>
              <a:t>Introdução</a:t>
            </a:r>
          </a:p>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lgn="just"/>
            <a:endParaRPr lang="pt-BR" sz="3637" dirty="0">
              <a:latin typeface="Candara" panose="020E0502030303020204" pitchFamily="34" charset="0"/>
              <a:cs typeface="Times New Roman" panose="02020603050405020304" pitchFamily="18" charset="0"/>
            </a:endParaRPr>
          </a:p>
          <a:p>
            <a:pPr algn="just"/>
            <a:r>
              <a:rPr lang="pt-BR" sz="3637" dirty="0">
                <a:latin typeface="Candara" panose="020E0502030303020204" pitchFamily="34" charset="0"/>
                <a:cs typeface="Times New Roman" panose="02020603050405020304" pitchFamily="18" charset="0"/>
              </a:rPr>
              <a:t> </a:t>
            </a:r>
          </a:p>
          <a:p>
            <a:pPr algn="just"/>
            <a:endParaRPr lang="pt-BR" sz="4001" dirty="0">
              <a:latin typeface="Candara" panose="020E0502030303020204" pitchFamily="34" charset="0"/>
              <a:cs typeface="Times New Roman" panose="02020603050405020304" pitchFamily="18" charset="0"/>
            </a:endParaRPr>
          </a:p>
        </p:txBody>
      </p:sp>
      <p:sp>
        <p:nvSpPr>
          <p:cNvPr id="12" name="CaixaDeTexto 11"/>
          <p:cNvSpPr txBox="1"/>
          <p:nvPr/>
        </p:nvSpPr>
        <p:spPr>
          <a:xfrm>
            <a:off x="1733303" y="24624655"/>
            <a:ext cx="12899636" cy="7074501"/>
          </a:xfrm>
          <a:prstGeom prst="rect">
            <a:avLst/>
          </a:prstGeom>
          <a:noFill/>
        </p:spPr>
        <p:txBody>
          <a:bodyPr wrap="square" rtlCol="0">
            <a:spAutoFit/>
          </a:bodyPr>
          <a:lstStyle/>
          <a:p>
            <a:pPr algn="just"/>
            <a:r>
              <a:rPr lang="pt-BR" sz="5000" b="1" dirty="0">
                <a:solidFill>
                  <a:srgbClr val="C31C2D"/>
                </a:solidFill>
                <a:latin typeface="Avenir Next" panose="020B0503020202020204" pitchFamily="34" charset="0"/>
                <a:cs typeface="Times New Roman" panose="02020603050405020304" pitchFamily="18" charset="0"/>
              </a:rPr>
              <a:t>Metodologia</a:t>
            </a:r>
            <a:endParaRPr lang="pt-BR" sz="5000" dirty="0">
              <a:solidFill>
                <a:srgbClr val="C31C2D"/>
              </a:solidFill>
              <a:latin typeface="Avenir Next" panose="020B0503020202020204" pitchFamily="34" charset="0"/>
              <a:cs typeface="Times New Roman" panose="02020603050405020304" pitchFamily="18" charset="0"/>
            </a:endParaRPr>
          </a:p>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algn="just"/>
            <a:endParaRPr lang="pt-BR" sz="3637" dirty="0">
              <a:latin typeface="Corbel" panose="020B0503020204020204" pitchFamily="34" charset="0"/>
              <a:cs typeface="Times New Roman" panose="02020603050405020304" pitchFamily="18" charset="0"/>
            </a:endParaRPr>
          </a:p>
        </p:txBody>
      </p:sp>
      <p:sp>
        <p:nvSpPr>
          <p:cNvPr id="13" name="CaixaDeTexto 12"/>
          <p:cNvSpPr txBox="1"/>
          <p:nvPr/>
        </p:nvSpPr>
        <p:spPr>
          <a:xfrm>
            <a:off x="1826874" y="31699156"/>
            <a:ext cx="12899636" cy="6108852"/>
          </a:xfrm>
          <a:prstGeom prst="rect">
            <a:avLst/>
          </a:prstGeom>
          <a:noFill/>
        </p:spPr>
        <p:txBody>
          <a:bodyPr wrap="square" rtlCol="0">
            <a:spAutoFit/>
          </a:bodyPr>
          <a:lstStyle/>
          <a:p>
            <a:pPr algn="just"/>
            <a:r>
              <a:rPr lang="pt-BR" sz="5000" b="1" dirty="0">
                <a:solidFill>
                  <a:srgbClr val="C31C2D"/>
                </a:solidFill>
                <a:latin typeface="Avenir Next" panose="020B0503020202020204" pitchFamily="34" charset="0"/>
                <a:cs typeface="Al Bayan Plain" pitchFamily="2" charset="-78"/>
              </a:rPr>
              <a:t>Resultados &amp; Discussão </a:t>
            </a:r>
            <a:r>
              <a:rPr lang="pt-BR" sz="5000" b="1" dirty="0">
                <a:solidFill>
                  <a:srgbClr val="C31C2D"/>
                </a:solidFill>
                <a:highlight>
                  <a:srgbClr val="FFFF00"/>
                </a:highlight>
                <a:latin typeface="Avenir Next" panose="020B0503020202020204" pitchFamily="34" charset="0"/>
                <a:cs typeface="Al Bayan Plain" pitchFamily="2" charset="-78"/>
              </a:rPr>
              <a:t>OU</a:t>
            </a:r>
          </a:p>
          <a:p>
            <a:pPr algn="just"/>
            <a:r>
              <a:rPr lang="pt-BR" sz="5000" b="1" dirty="0">
                <a:solidFill>
                  <a:srgbClr val="C31C2D"/>
                </a:solidFill>
                <a:latin typeface="Avenir Next" panose="020B0503020202020204" pitchFamily="34" charset="0"/>
                <a:cs typeface="Al Bayan Plain" pitchFamily="2" charset="-78"/>
              </a:rPr>
              <a:t>Fundamentação Teórica</a:t>
            </a:r>
          </a:p>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p:txBody>
      </p:sp>
      <p:sp>
        <p:nvSpPr>
          <p:cNvPr id="14" name="CaixaDeTexto 13"/>
          <p:cNvSpPr txBox="1"/>
          <p:nvPr/>
        </p:nvSpPr>
        <p:spPr>
          <a:xfrm>
            <a:off x="17628822" y="8062815"/>
            <a:ext cx="12899636" cy="6305059"/>
          </a:xfrm>
          <a:prstGeom prst="rect">
            <a:avLst/>
          </a:prstGeom>
          <a:noFill/>
        </p:spPr>
        <p:txBody>
          <a:bodyPr wrap="square" rtlCol="0">
            <a:spAutoFit/>
          </a:bodyPr>
          <a:lstStyle/>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lgn="just"/>
            <a:endParaRPr lang="pt-BR" sz="4001" dirty="0">
              <a:latin typeface="Corbel" panose="020B0503020204020204" pitchFamily="34" charset="0"/>
              <a:cs typeface="Times New Roman" panose="02020603050405020304" pitchFamily="18" charset="0"/>
            </a:endParaRPr>
          </a:p>
        </p:txBody>
      </p:sp>
      <p:sp>
        <p:nvSpPr>
          <p:cNvPr id="5" name="Retângulo 4"/>
          <p:cNvSpPr/>
          <p:nvPr/>
        </p:nvSpPr>
        <p:spPr>
          <a:xfrm>
            <a:off x="1795684" y="15772269"/>
            <a:ext cx="12962017" cy="809446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8092" dirty="0">
              <a:latin typeface="Times New Roman" panose="02020603050405020304" pitchFamily="18" charset="0"/>
              <a:cs typeface="Times New Roman" panose="02020603050405020304" pitchFamily="18" charset="0"/>
            </a:endParaRPr>
          </a:p>
        </p:txBody>
      </p:sp>
      <p:sp>
        <p:nvSpPr>
          <p:cNvPr id="16" name="CaixaDeTexto 15"/>
          <p:cNvSpPr txBox="1"/>
          <p:nvPr/>
        </p:nvSpPr>
        <p:spPr>
          <a:xfrm>
            <a:off x="3552540" y="18481893"/>
            <a:ext cx="9624301" cy="1337610"/>
          </a:xfrm>
          <a:prstGeom prst="rect">
            <a:avLst/>
          </a:prstGeom>
          <a:noFill/>
        </p:spPr>
        <p:txBody>
          <a:bodyPr wrap="none" rtlCol="0">
            <a:spAutoFit/>
          </a:bodyPr>
          <a:lstStyle/>
          <a:p>
            <a:r>
              <a:rPr lang="pt-BR" sz="8092" dirty="0">
                <a:latin typeface="Candara" panose="020E0502030303020204" pitchFamily="34" charset="0"/>
                <a:cs typeface="Times New Roman" panose="02020603050405020304" pitchFamily="18" charset="0"/>
              </a:rPr>
              <a:t>Figura/Quadro/Tabela</a:t>
            </a:r>
          </a:p>
        </p:txBody>
      </p:sp>
      <p:sp>
        <p:nvSpPr>
          <p:cNvPr id="17" name="Retângulo 16"/>
          <p:cNvSpPr/>
          <p:nvPr/>
        </p:nvSpPr>
        <p:spPr>
          <a:xfrm>
            <a:off x="17936298" y="13782309"/>
            <a:ext cx="5660954" cy="659372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8092">
              <a:latin typeface="Times New Roman" panose="02020603050405020304" pitchFamily="18" charset="0"/>
              <a:cs typeface="Times New Roman" panose="02020603050405020304" pitchFamily="18" charset="0"/>
            </a:endParaRPr>
          </a:p>
        </p:txBody>
      </p:sp>
      <p:sp>
        <p:nvSpPr>
          <p:cNvPr id="18" name="Retângulo 17"/>
          <p:cNvSpPr/>
          <p:nvPr/>
        </p:nvSpPr>
        <p:spPr>
          <a:xfrm>
            <a:off x="24220210" y="13782309"/>
            <a:ext cx="5660954" cy="659372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8092">
              <a:latin typeface="Times New Roman" panose="02020603050405020304" pitchFamily="18" charset="0"/>
              <a:cs typeface="Times New Roman" panose="02020603050405020304" pitchFamily="18" charset="0"/>
            </a:endParaRPr>
          </a:p>
        </p:txBody>
      </p:sp>
      <p:sp>
        <p:nvSpPr>
          <p:cNvPr id="19" name="CaixaDeTexto 18"/>
          <p:cNvSpPr txBox="1"/>
          <p:nvPr/>
        </p:nvSpPr>
        <p:spPr>
          <a:xfrm>
            <a:off x="17443817" y="33389404"/>
            <a:ext cx="12899636" cy="6500947"/>
          </a:xfrm>
          <a:prstGeom prst="rect">
            <a:avLst/>
          </a:prstGeom>
          <a:noFill/>
        </p:spPr>
        <p:txBody>
          <a:bodyPr wrap="square" rtlCol="0">
            <a:spAutoFit/>
          </a:bodyPr>
          <a:lstStyle/>
          <a:p>
            <a:r>
              <a:rPr lang="pt-BR" sz="5000" b="1" dirty="0">
                <a:solidFill>
                  <a:srgbClr val="C31C2D"/>
                </a:solidFill>
                <a:latin typeface="Avenir Next" panose="020B0503020202020204" pitchFamily="34" charset="0"/>
                <a:cs typeface="Times New Roman" panose="02020603050405020304" pitchFamily="18" charset="0"/>
              </a:rPr>
              <a:t>Referências</a:t>
            </a:r>
          </a:p>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algn="just"/>
            <a:endParaRPr lang="pt-BR" sz="4001" dirty="0">
              <a:latin typeface="Candara" panose="020E0502030303020204" pitchFamily="34" charset="0"/>
              <a:cs typeface="Times New Roman" panose="02020603050405020304" pitchFamily="18" charset="0"/>
            </a:endParaRPr>
          </a:p>
        </p:txBody>
      </p:sp>
      <p:sp>
        <p:nvSpPr>
          <p:cNvPr id="20" name="CaixaDeTexto 19"/>
          <p:cNvSpPr txBox="1"/>
          <p:nvPr/>
        </p:nvSpPr>
        <p:spPr>
          <a:xfrm>
            <a:off x="1826874" y="23885661"/>
            <a:ext cx="2396810" cy="540020"/>
          </a:xfrm>
          <a:prstGeom prst="rect">
            <a:avLst/>
          </a:prstGeom>
          <a:noFill/>
        </p:spPr>
        <p:txBody>
          <a:bodyPr wrap="none" rtlCol="0">
            <a:spAutoFit/>
          </a:bodyPr>
          <a:lstStyle/>
          <a:p>
            <a:r>
              <a:rPr lang="pt-BR" sz="2909" dirty="0">
                <a:latin typeface="Candara" panose="020E0502030303020204" pitchFamily="34" charset="0"/>
                <a:cs typeface="Times New Roman" panose="02020603050405020304" pitchFamily="18" charset="0"/>
              </a:rPr>
              <a:t>Fonte: figura 1</a:t>
            </a:r>
          </a:p>
        </p:txBody>
      </p:sp>
      <p:sp>
        <p:nvSpPr>
          <p:cNvPr id="21" name="CaixaDeTexto 20"/>
          <p:cNvSpPr txBox="1"/>
          <p:nvPr/>
        </p:nvSpPr>
        <p:spPr>
          <a:xfrm>
            <a:off x="17897948" y="20591452"/>
            <a:ext cx="2454518" cy="540020"/>
          </a:xfrm>
          <a:prstGeom prst="rect">
            <a:avLst/>
          </a:prstGeom>
          <a:noFill/>
        </p:spPr>
        <p:txBody>
          <a:bodyPr wrap="none" rtlCol="0">
            <a:spAutoFit/>
          </a:bodyPr>
          <a:lstStyle/>
          <a:p>
            <a:r>
              <a:rPr lang="pt-BR" sz="2909" dirty="0">
                <a:latin typeface="Candara" panose="020E0502030303020204" pitchFamily="34" charset="0"/>
                <a:cs typeface="Times New Roman" panose="02020603050405020304" pitchFamily="18" charset="0"/>
              </a:rPr>
              <a:t>Fonte: figura 2</a:t>
            </a:r>
          </a:p>
        </p:txBody>
      </p:sp>
      <p:sp>
        <p:nvSpPr>
          <p:cNvPr id="22" name="CaixaDeTexto 21"/>
          <p:cNvSpPr txBox="1"/>
          <p:nvPr/>
        </p:nvSpPr>
        <p:spPr>
          <a:xfrm>
            <a:off x="24239606" y="20591452"/>
            <a:ext cx="2464136" cy="540020"/>
          </a:xfrm>
          <a:prstGeom prst="rect">
            <a:avLst/>
          </a:prstGeom>
          <a:noFill/>
        </p:spPr>
        <p:txBody>
          <a:bodyPr wrap="none" rtlCol="0">
            <a:spAutoFit/>
          </a:bodyPr>
          <a:lstStyle/>
          <a:p>
            <a:r>
              <a:rPr lang="pt-BR" sz="2909" dirty="0">
                <a:latin typeface="Candara" panose="020E0502030303020204" pitchFamily="34" charset="0"/>
                <a:cs typeface="Times New Roman" panose="02020603050405020304" pitchFamily="18" charset="0"/>
              </a:rPr>
              <a:t>Fonte: figura 3</a:t>
            </a:r>
          </a:p>
        </p:txBody>
      </p:sp>
      <p:sp>
        <p:nvSpPr>
          <p:cNvPr id="29" name="CaixaDeTexto 13">
            <a:extLst>
              <a:ext uri="{FF2B5EF4-FFF2-40B4-BE49-F238E27FC236}">
                <a16:creationId xmlns:a16="http://schemas.microsoft.com/office/drawing/2014/main" id="{466D0950-5F85-2047-A03D-3D990E9C86B7}"/>
              </a:ext>
            </a:extLst>
          </p:cNvPr>
          <p:cNvSpPr txBox="1"/>
          <p:nvPr/>
        </p:nvSpPr>
        <p:spPr>
          <a:xfrm>
            <a:off x="17495211" y="21742425"/>
            <a:ext cx="12899636" cy="4573560"/>
          </a:xfrm>
          <a:prstGeom prst="rect">
            <a:avLst/>
          </a:prstGeom>
          <a:noFill/>
        </p:spPr>
        <p:txBody>
          <a:bodyPr wrap="square" rtlCol="0">
            <a:spAutoFit/>
          </a:bodyPr>
          <a:lstStyle/>
          <a:p>
            <a:pPr algn="just"/>
            <a:r>
              <a:rPr lang="pt-BR" sz="3637" dirty="0">
                <a:latin typeface="Corbel" panose="020B0503020204020204" pitchFamily="34" charset="0"/>
                <a:cs typeface="Times New Roman" panose="02020603050405020304" pitchFamily="18" charset="0"/>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p:txBody>
      </p:sp>
      <p:sp>
        <p:nvSpPr>
          <p:cNvPr id="30" name="Retângulo 4">
            <a:extLst>
              <a:ext uri="{FF2B5EF4-FFF2-40B4-BE49-F238E27FC236}">
                <a16:creationId xmlns:a16="http://schemas.microsoft.com/office/drawing/2014/main" id="{22FE149C-E51E-B647-A0B6-E9D20918CFCD}"/>
              </a:ext>
            </a:extLst>
          </p:cNvPr>
          <p:cNvSpPr/>
          <p:nvPr/>
        </p:nvSpPr>
        <p:spPr>
          <a:xfrm>
            <a:off x="17495211" y="27072927"/>
            <a:ext cx="12962017" cy="516461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8092">
              <a:latin typeface="Times New Roman" panose="02020603050405020304" pitchFamily="18" charset="0"/>
              <a:cs typeface="Times New Roman" panose="02020603050405020304" pitchFamily="18" charset="0"/>
            </a:endParaRPr>
          </a:p>
        </p:txBody>
      </p:sp>
      <p:sp>
        <p:nvSpPr>
          <p:cNvPr id="31" name="CaixaDeTexto 19">
            <a:extLst>
              <a:ext uri="{FF2B5EF4-FFF2-40B4-BE49-F238E27FC236}">
                <a16:creationId xmlns:a16="http://schemas.microsoft.com/office/drawing/2014/main" id="{CF8D4847-870F-534C-84CB-92D2817A1BF2}"/>
              </a:ext>
            </a:extLst>
          </p:cNvPr>
          <p:cNvSpPr txBox="1"/>
          <p:nvPr/>
        </p:nvSpPr>
        <p:spPr>
          <a:xfrm>
            <a:off x="17512700" y="32330312"/>
            <a:ext cx="2481770" cy="540020"/>
          </a:xfrm>
          <a:prstGeom prst="rect">
            <a:avLst/>
          </a:prstGeom>
          <a:noFill/>
        </p:spPr>
        <p:txBody>
          <a:bodyPr wrap="none" rtlCol="0">
            <a:spAutoFit/>
          </a:bodyPr>
          <a:lstStyle/>
          <a:p>
            <a:r>
              <a:rPr lang="pt-BR" sz="2909" dirty="0">
                <a:latin typeface="Candara" panose="020E0502030303020204" pitchFamily="34" charset="0"/>
                <a:cs typeface="Times New Roman" panose="02020603050405020304" pitchFamily="18" charset="0"/>
              </a:rPr>
              <a:t>Fonte: figura 4</a:t>
            </a:r>
          </a:p>
        </p:txBody>
      </p:sp>
      <p:sp>
        <p:nvSpPr>
          <p:cNvPr id="32" name="CaixaDeTexto 15">
            <a:extLst>
              <a:ext uri="{FF2B5EF4-FFF2-40B4-BE49-F238E27FC236}">
                <a16:creationId xmlns:a16="http://schemas.microsoft.com/office/drawing/2014/main" id="{FFA9E8D5-6D1C-E44B-B341-16C12081DF6C}"/>
              </a:ext>
            </a:extLst>
          </p:cNvPr>
          <p:cNvSpPr txBox="1"/>
          <p:nvPr/>
        </p:nvSpPr>
        <p:spPr>
          <a:xfrm>
            <a:off x="19176743" y="28986427"/>
            <a:ext cx="9624301" cy="1337610"/>
          </a:xfrm>
          <a:prstGeom prst="rect">
            <a:avLst/>
          </a:prstGeom>
          <a:noFill/>
        </p:spPr>
        <p:txBody>
          <a:bodyPr wrap="none" rtlCol="0">
            <a:spAutoFit/>
          </a:bodyPr>
          <a:lstStyle/>
          <a:p>
            <a:r>
              <a:rPr lang="pt-BR" sz="8092" dirty="0">
                <a:latin typeface="Candara" panose="020E0502030303020204" pitchFamily="34" charset="0"/>
                <a:cs typeface="Times New Roman" panose="02020603050405020304" pitchFamily="18" charset="0"/>
              </a:rPr>
              <a:t>Figura/Quadro/Tabela</a:t>
            </a:r>
          </a:p>
        </p:txBody>
      </p:sp>
      <p:sp>
        <p:nvSpPr>
          <p:cNvPr id="33" name="CaixaDeTexto 15">
            <a:extLst>
              <a:ext uri="{FF2B5EF4-FFF2-40B4-BE49-F238E27FC236}">
                <a16:creationId xmlns:a16="http://schemas.microsoft.com/office/drawing/2014/main" id="{B115C136-E921-944E-A1AC-E9D32EAF9355}"/>
              </a:ext>
            </a:extLst>
          </p:cNvPr>
          <p:cNvSpPr txBox="1"/>
          <p:nvPr/>
        </p:nvSpPr>
        <p:spPr>
          <a:xfrm>
            <a:off x="18110169" y="16582406"/>
            <a:ext cx="5322676" cy="769441"/>
          </a:xfrm>
          <a:prstGeom prst="rect">
            <a:avLst/>
          </a:prstGeom>
          <a:noFill/>
          <a:ln>
            <a:noFill/>
          </a:ln>
        </p:spPr>
        <p:txBody>
          <a:bodyPr wrap="none" rtlCol="0">
            <a:spAutoFit/>
          </a:bodyPr>
          <a:lstStyle/>
          <a:p>
            <a:r>
              <a:rPr lang="pt-BR" sz="4400" dirty="0">
                <a:latin typeface="Candara" panose="020E0502030303020204" pitchFamily="34" charset="0"/>
                <a:cs typeface="Times New Roman" panose="02020603050405020304" pitchFamily="18" charset="0"/>
              </a:rPr>
              <a:t>Figura/Quadro/Tabela</a:t>
            </a:r>
          </a:p>
        </p:txBody>
      </p:sp>
      <p:sp>
        <p:nvSpPr>
          <p:cNvPr id="35" name="CaixaDeTexto 15">
            <a:extLst>
              <a:ext uri="{FF2B5EF4-FFF2-40B4-BE49-F238E27FC236}">
                <a16:creationId xmlns:a16="http://schemas.microsoft.com/office/drawing/2014/main" id="{C563658E-DFB6-BD40-B84D-516230F6908D}"/>
              </a:ext>
            </a:extLst>
          </p:cNvPr>
          <p:cNvSpPr txBox="1"/>
          <p:nvPr/>
        </p:nvSpPr>
        <p:spPr>
          <a:xfrm>
            <a:off x="24446873" y="16654414"/>
            <a:ext cx="5322676" cy="769441"/>
          </a:xfrm>
          <a:prstGeom prst="rect">
            <a:avLst/>
          </a:prstGeom>
          <a:noFill/>
        </p:spPr>
        <p:txBody>
          <a:bodyPr wrap="none" rtlCol="0">
            <a:spAutoFit/>
          </a:bodyPr>
          <a:lstStyle/>
          <a:p>
            <a:r>
              <a:rPr lang="pt-BR" sz="4400" dirty="0">
                <a:latin typeface="Candara" panose="020E0502030303020204" pitchFamily="34" charset="0"/>
                <a:cs typeface="Times New Roman" panose="02020603050405020304" pitchFamily="18" charset="0"/>
              </a:rPr>
              <a:t>Figura/Quadro/Tabela</a:t>
            </a:r>
          </a:p>
        </p:txBody>
      </p:sp>
      <p:sp>
        <p:nvSpPr>
          <p:cNvPr id="24" name="TextBox 23">
            <a:extLst>
              <a:ext uri="{FF2B5EF4-FFF2-40B4-BE49-F238E27FC236}">
                <a16:creationId xmlns:a16="http://schemas.microsoft.com/office/drawing/2014/main" id="{5C49D8EF-9588-FD78-C573-A1A2A557A0E6}"/>
              </a:ext>
            </a:extLst>
          </p:cNvPr>
          <p:cNvSpPr txBox="1"/>
          <p:nvPr/>
        </p:nvSpPr>
        <p:spPr>
          <a:xfrm>
            <a:off x="17541359" y="40045294"/>
            <a:ext cx="3381011" cy="553998"/>
          </a:xfrm>
          <a:prstGeom prst="rect">
            <a:avLst/>
          </a:prstGeom>
          <a:noFill/>
        </p:spPr>
        <p:txBody>
          <a:bodyPr wrap="square">
            <a:spAutoFit/>
          </a:bodyPr>
          <a:lstStyle/>
          <a:p>
            <a:r>
              <a:rPr lang="pt-BR" sz="3000" b="1" dirty="0">
                <a:solidFill>
                  <a:srgbClr val="C31C2D"/>
                </a:solidFill>
                <a:latin typeface="Avenir Next" panose="020B0503020202020204" pitchFamily="34" charset="0"/>
                <a:cs typeface="Times New Roman" panose="02020603050405020304" pitchFamily="18" charset="0"/>
              </a:rPr>
              <a:t>Realização</a:t>
            </a:r>
          </a:p>
        </p:txBody>
      </p:sp>
      <p:pic>
        <p:nvPicPr>
          <p:cNvPr id="1026" name="Picture 2" descr="Logo Rede de Cooperação ">
            <a:extLst>
              <a:ext uri="{FF2B5EF4-FFF2-40B4-BE49-F238E27FC236}">
                <a16:creationId xmlns:a16="http://schemas.microsoft.com/office/drawing/2014/main" id="{777F26F7-5444-9860-E4ED-DD0DE38377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70114" y="39620635"/>
            <a:ext cx="2210891" cy="10793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2845" y="0"/>
            <a:ext cx="8966443" cy="3975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23">
            <a:extLst>
              <a:ext uri="{FF2B5EF4-FFF2-40B4-BE49-F238E27FC236}">
                <a16:creationId xmlns:a16="http://schemas.microsoft.com/office/drawing/2014/main" id="{5C49D8EF-9588-FD78-C573-A1A2A557A0E6}"/>
              </a:ext>
            </a:extLst>
          </p:cNvPr>
          <p:cNvSpPr txBox="1"/>
          <p:nvPr/>
        </p:nvSpPr>
        <p:spPr>
          <a:xfrm>
            <a:off x="17495211" y="41244798"/>
            <a:ext cx="3381011" cy="553998"/>
          </a:xfrm>
          <a:prstGeom prst="rect">
            <a:avLst/>
          </a:prstGeom>
          <a:noFill/>
        </p:spPr>
        <p:txBody>
          <a:bodyPr wrap="square">
            <a:spAutoFit/>
          </a:bodyPr>
          <a:lstStyle/>
          <a:p>
            <a:r>
              <a:rPr lang="pt-BR" sz="3000" b="1" dirty="0">
                <a:solidFill>
                  <a:srgbClr val="C31C2D"/>
                </a:solidFill>
                <a:latin typeface="Avenir Next" panose="020B0503020202020204" pitchFamily="34" charset="0"/>
                <a:cs typeface="Times New Roman" panose="02020603050405020304" pitchFamily="18" charset="0"/>
              </a:rPr>
              <a:t>Apoio: </a:t>
            </a:r>
          </a:p>
        </p:txBody>
      </p:sp>
      <p:pic>
        <p:nvPicPr>
          <p:cNvPr id="1027" name="Picture 3" descr="C:\Users\tatianaaguiar\Downloads\sebra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945029" y="41266283"/>
            <a:ext cx="1295158" cy="6305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tianaaguiar\Desktop\epagr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63157" y="40918510"/>
            <a:ext cx="1283156" cy="128315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atianaaguiar\Desktop\WhatsApp_Image_2023-08-25_at_15.37.04-removebg-preview.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770114" y="41199687"/>
            <a:ext cx="1609478" cy="807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atianaaguiar\Desktop\fapesc.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483175" y="40978813"/>
            <a:ext cx="1081881" cy="115649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atianaaguiar\Desktop\univill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24599" y="40322293"/>
            <a:ext cx="2561880" cy="25618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atianaaguiar\Desktop\senar-removebg-preview.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391338" y="41108508"/>
            <a:ext cx="2361212" cy="94613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atianaaguiar\Desktop\cravil.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7591218" y="40894111"/>
            <a:ext cx="1470293" cy="1052388"/>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atianaaguiar\Desktop\Marca_SAR-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9137711" y="41267785"/>
            <a:ext cx="2094837" cy="69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15139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741</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 Next</vt:lpstr>
      <vt:lpstr>Calibri</vt:lpstr>
      <vt:lpstr>Candara</vt:lpstr>
      <vt:lpstr>Corbel</vt:lpstr>
      <vt:lpstr>Times New Roman</vt:lpstr>
      <vt:lpstr>Tema do Office</vt:lpstr>
      <vt:lpstr>PowerPoint Presentation</vt:lpstr>
    </vt:vector>
  </TitlesOfParts>
  <Company>FURB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c:creator>
  <cp:lastModifiedBy>Suelen Carls</cp:lastModifiedBy>
  <cp:revision>31</cp:revision>
  <dcterms:created xsi:type="dcterms:W3CDTF">2016-05-10T22:48:31Z</dcterms:created>
  <dcterms:modified xsi:type="dcterms:W3CDTF">2023-08-31T21:20:05Z</dcterms:modified>
</cp:coreProperties>
</file>